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98" r:id="rId3"/>
    <p:sldId id="299" r:id="rId4"/>
    <p:sldId id="303" r:id="rId5"/>
    <p:sldId id="260" r:id="rId6"/>
    <p:sldId id="29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59" r:id="rId4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CC00"/>
    <a:srgbClr val="FF6600"/>
    <a:srgbClr val="FF3300"/>
    <a:srgbClr val="F2F2F2"/>
    <a:srgbClr val="E4E4E4"/>
    <a:srgbClr val="CC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98" autoAdjust="0"/>
  </p:normalViewPr>
  <p:slideViewPr>
    <p:cSldViewPr>
      <p:cViewPr varScale="1">
        <p:scale>
          <a:sx n="74" d="100"/>
          <a:sy n="74" d="100"/>
        </p:scale>
        <p:origin x="128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2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43A5A20-7E31-463A-A7F9-03344C3676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7416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7B732-14E0-4043-933D-8218FAE64DD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0A865-44A3-40D1-A26E-A7957057E0E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1415E-0484-4065-ADEB-07F0CE95A0D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7E1F4-3E2E-4871-BB2D-44ED01167E8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4C1DA-F9B1-48DB-8F11-E93BC9C4D9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5D993-9B0D-4670-B2AC-C6020440F8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1C161-7999-475D-8B0B-B0B4D1E8F2F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9FE28-3AF5-4B02-9C06-16C073DCCD6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9A552-9B3F-4585-9096-214A1E67443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DB9AE-F08E-4C4F-B24D-7569CBC7ED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8EEE9-59E2-4569-8119-53345CBAE2C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0619BEE-1D1E-4A20-83CA-FFEA6631CA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950" y="5013325"/>
            <a:ext cx="7772400" cy="1470025"/>
          </a:xfrm>
        </p:spPr>
        <p:txBody>
          <a:bodyPr/>
          <a:lstStyle/>
          <a:p>
            <a:pPr eaLnBrk="1" hangingPunct="1"/>
            <a:endParaRPr lang="zh-CN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 dirty="0" smtClean="0"/>
          </a:p>
        </p:txBody>
      </p:sp>
      <p:sp>
        <p:nvSpPr>
          <p:cNvPr id="2052" name="Rectangle 5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4400">
                <a:solidFill>
                  <a:schemeClr val="tx2"/>
                </a:solidFill>
              </a:rPr>
              <a:t>dsafaewfew</a:t>
            </a:r>
            <a:endParaRPr lang="zh-CN" altLang="zh-CN" sz="4400">
              <a:solidFill>
                <a:schemeClr val="tx2"/>
              </a:solidFill>
            </a:endParaRPr>
          </a:p>
        </p:txBody>
      </p:sp>
      <p:pic>
        <p:nvPicPr>
          <p:cNvPr id="2053" name="Picture 6" descr="BSPPT-B副本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34" y="3175"/>
            <a:ext cx="9139766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252536" y="2028415"/>
            <a:ext cx="9144000" cy="461665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/>
              <a:t>Max Shu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8670"/>
            <a:ext cx="9144000" cy="92333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/>
              <a:t>中文网盘类产品对比</a:t>
            </a:r>
            <a:endParaRPr lang="zh-CN" altLang="en-US" sz="54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786058"/>
            <a:ext cx="9144000" cy="338554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dirty="0" smtClean="0"/>
              <a:t>2010-10-8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 smtClean="0"/>
              <a:t>800</a:t>
            </a:r>
            <a:r>
              <a:rPr lang="zh-CN" altLang="en-US" sz="2800" b="1" dirty="0" smtClean="0"/>
              <a:t>免费网络硬盘</a:t>
            </a:r>
            <a:r>
              <a:rPr lang="en-US" altLang="zh-CN" sz="2800" b="1" dirty="0" smtClean="0"/>
              <a:t>-http://www.800disk.com/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800M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50M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/>
              <a:t>联想网盘</a:t>
            </a:r>
            <a:r>
              <a:rPr lang="en-US" altLang="zh-CN" sz="3200" b="1" dirty="0" smtClean="0"/>
              <a:t>-http://www.lenovodata.com/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zh-CN" altLang="en-US" dirty="0" smtClean="0"/>
              <a:t>无免费，单文件大小不限</a:t>
            </a:r>
            <a:endParaRPr lang="en-US" altLang="zh-CN" dirty="0" smtClean="0"/>
          </a:p>
          <a:p>
            <a:r>
              <a:rPr lang="zh-CN" altLang="en-US" dirty="0" smtClean="0"/>
              <a:t>有客户端、有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有实时同步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en-US" altLang="zh-CN" dirty="0" smtClean="0"/>
              <a:t>SSL</a:t>
            </a:r>
            <a:r>
              <a:rPr lang="zh-CN" altLang="en-US" dirty="0" smtClean="0"/>
              <a:t>加密传输、加密保存</a:t>
            </a:r>
            <a:endParaRPr lang="en-US" altLang="zh-CN" dirty="0" smtClean="0"/>
          </a:p>
          <a:p>
            <a:r>
              <a:rPr lang="zh-CN" altLang="en-US" dirty="0" smtClean="0"/>
              <a:t>有商业版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 smtClean="0"/>
              <a:t>400</a:t>
            </a:r>
            <a:r>
              <a:rPr lang="zh-CN" altLang="en-US" sz="2800" b="1" dirty="0" smtClean="0"/>
              <a:t>免费网络硬盘</a:t>
            </a:r>
            <a:r>
              <a:rPr lang="en-US" altLang="zh-CN" sz="2800" b="1" dirty="0" smtClean="0"/>
              <a:t>-http://www.400disk.com/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400M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40M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威盘</a:t>
            </a:r>
            <a:r>
              <a:rPr lang="en-US" altLang="zh-CN" b="1" dirty="0" smtClean="0"/>
              <a:t>-http://www.vdisk.cn/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zh-CN" altLang="en-US" dirty="0" smtClean="0"/>
              <a:t>免费不限，单文件大小不限</a:t>
            </a:r>
            <a:endParaRPr lang="en-US" altLang="zh-CN" dirty="0" smtClean="0"/>
          </a:p>
          <a:p>
            <a:r>
              <a:rPr lang="zh-CN" altLang="en-US" dirty="0" smtClean="0"/>
              <a:t>有客户端上传大文件、有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文家全共享、不发送</a:t>
            </a:r>
            <a:r>
              <a:rPr lang="en-US" altLang="zh-CN" dirty="0" smtClean="0"/>
              <a:t>(30</a:t>
            </a:r>
            <a:r>
              <a:rPr lang="zh-CN" altLang="en-US" dirty="0" smtClean="0"/>
              <a:t>天无人下载则删除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err="1" smtClean="0"/>
              <a:t>BRSbox</a:t>
            </a:r>
            <a:r>
              <a:rPr lang="en-US" altLang="zh-CN" sz="3600" b="1" dirty="0" smtClean="0"/>
              <a:t>-http://www.brsbox.com/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200M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10M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无文家共享、发送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smtClean="0"/>
              <a:t>3A</a:t>
            </a:r>
            <a:r>
              <a:rPr lang="zh-CN" altLang="en-US" sz="3200" b="1" dirty="0" smtClean="0"/>
              <a:t>网络硬盘</a:t>
            </a:r>
            <a:r>
              <a:rPr lang="en-US" altLang="zh-CN" sz="3200" b="1" dirty="0" smtClean="0"/>
              <a:t>-http://www.3adisk.com/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200M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50M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每个月必须登录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/>
              <a:t>猪八戒</a:t>
            </a:r>
            <a:r>
              <a:rPr lang="en-US" altLang="zh-CN" sz="3600" b="1" dirty="0" smtClean="0"/>
              <a:t>-http://g.zhubajie.com/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1G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50M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非图片文件只存</a:t>
            </a:r>
            <a:r>
              <a:rPr lang="en-US" altLang="zh-CN" dirty="0" smtClean="0"/>
              <a:t>48</a:t>
            </a:r>
            <a:r>
              <a:rPr lang="zh-CN" altLang="en-US" dirty="0" smtClean="0"/>
              <a:t>小时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/>
              <a:t>重庆电信</a:t>
            </a:r>
            <a:r>
              <a:rPr lang="en-US" altLang="zh-CN" sz="3200" b="1" dirty="0" smtClean="0"/>
              <a:t>-http://mydisk.online.cq.cn/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500M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50M</a:t>
            </a:r>
          </a:p>
          <a:p>
            <a:r>
              <a:rPr lang="zh-CN" altLang="en-US" dirty="0" smtClean="0"/>
              <a:t>有虚拟启动器客户端、有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有实时同步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保留两个历史版本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/>
              <a:t>阿里网盘</a:t>
            </a:r>
            <a:r>
              <a:rPr lang="en-US" altLang="zh-CN" sz="3600" b="1" dirty="0" smtClean="0"/>
              <a:t>-http://www.alidisk.com/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300M</a:t>
            </a:r>
            <a:r>
              <a:rPr lang="zh-CN" altLang="en-US" dirty="0" smtClean="0"/>
              <a:t>免费，更多需积分，单文件大小</a:t>
            </a:r>
            <a:r>
              <a:rPr lang="en-US" altLang="zh-CN" dirty="0" smtClean="0"/>
              <a:t>100M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smtClean="0"/>
              <a:t>1001M</a:t>
            </a:r>
            <a:r>
              <a:rPr lang="zh-CN" altLang="en-US" sz="3200" b="1" dirty="0" smtClean="0"/>
              <a:t>企业盘</a:t>
            </a:r>
            <a:r>
              <a:rPr lang="en-US" altLang="zh-CN" sz="3200" b="1" dirty="0" smtClean="0"/>
              <a:t>-http://www.1001m.net/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zh-CN" altLang="en-US" dirty="0" smtClean="0"/>
              <a:t>非免费，单文件大小不限</a:t>
            </a:r>
            <a:endParaRPr lang="en-US" altLang="zh-CN" dirty="0" smtClean="0"/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无文家共享、发送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一些对比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5400599"/>
          </a:xfrm>
        </p:spPr>
        <p:txBody>
          <a:bodyPr/>
          <a:lstStyle/>
          <a:p>
            <a:r>
              <a:rPr lang="zh-CN" altLang="en-US" dirty="0" smtClean="0"/>
              <a:t>主要为了自己使用</a:t>
            </a:r>
            <a:endParaRPr lang="en-US" altLang="zh-CN" dirty="0" smtClean="0"/>
          </a:p>
          <a:p>
            <a:r>
              <a:rPr lang="zh-CN" altLang="en-US" dirty="0" smtClean="0"/>
              <a:t>有客户端</a:t>
            </a:r>
            <a:endParaRPr lang="en-US" altLang="zh-CN" dirty="0" smtClean="0"/>
          </a:p>
          <a:p>
            <a:r>
              <a:rPr lang="zh-CN" altLang="en-US" dirty="0" smtClean="0"/>
              <a:t>向好友共享</a:t>
            </a:r>
            <a:endParaRPr lang="en-US" altLang="zh-CN" dirty="0" smtClean="0"/>
          </a:p>
          <a:p>
            <a:r>
              <a:rPr lang="zh-CN" altLang="en-US" dirty="0" smtClean="0"/>
              <a:t>通过邮件发送</a:t>
            </a:r>
            <a:endParaRPr lang="en-US" altLang="zh-CN" dirty="0" smtClean="0"/>
          </a:p>
          <a:p>
            <a:r>
              <a:rPr lang="zh-CN" altLang="en-US" dirty="0" smtClean="0"/>
              <a:t>加密传输、加密保存</a:t>
            </a:r>
            <a:endParaRPr lang="en-US" altLang="zh-CN" dirty="0" smtClean="0"/>
          </a:p>
          <a:p>
            <a:r>
              <a:rPr lang="zh-CN" altLang="en-US" dirty="0" smtClean="0"/>
              <a:t>有手机客户端</a:t>
            </a:r>
            <a:endParaRPr lang="en-US" altLang="zh-CN" dirty="0" smtClean="0"/>
          </a:p>
          <a:p>
            <a:r>
              <a:rPr lang="zh-CN" altLang="en-US" dirty="0" smtClean="0"/>
              <a:t>有商业版</a:t>
            </a:r>
            <a:endParaRPr lang="en-US" altLang="zh-CN" dirty="0" smtClean="0"/>
          </a:p>
          <a:p>
            <a:r>
              <a:rPr lang="zh-CN" altLang="en-US" dirty="0" smtClean="0"/>
              <a:t>实时自动同步</a:t>
            </a:r>
            <a:endParaRPr lang="en-US" altLang="zh-CN" dirty="0" smtClean="0"/>
          </a:p>
          <a:p>
            <a:r>
              <a:rPr lang="zh-CN" altLang="en-US" dirty="0" smtClean="0"/>
              <a:t>保留历史版本</a:t>
            </a:r>
            <a:endParaRPr lang="en-US" altLang="zh-CN" dirty="0" smtClean="0"/>
          </a:p>
          <a:p>
            <a:r>
              <a:rPr lang="zh-CN" altLang="en-US" dirty="0" smtClean="0"/>
              <a:t>永久保存</a:t>
            </a:r>
            <a:endParaRPr lang="en-US" altLang="zh-CN" dirty="0" smtClean="0"/>
          </a:p>
          <a:p>
            <a:r>
              <a:rPr lang="zh-CN" altLang="en-US" dirty="0" smtClean="0"/>
              <a:t>用户删除</a:t>
            </a:r>
            <a:endParaRPr lang="en-US" altLang="zh-CN" dirty="0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041775" cy="5256584"/>
          </a:xfrm>
        </p:spPr>
        <p:txBody>
          <a:bodyPr/>
          <a:lstStyle/>
          <a:p>
            <a:r>
              <a:rPr lang="zh-CN" altLang="en-US" dirty="0" smtClean="0"/>
              <a:t>主要为了共享使用</a:t>
            </a:r>
            <a:endParaRPr lang="en-US" altLang="zh-CN" dirty="0" smtClean="0"/>
          </a:p>
          <a:p>
            <a:r>
              <a:rPr lang="zh-CN" altLang="en-US" dirty="0" smtClean="0"/>
              <a:t>无客户端</a:t>
            </a:r>
            <a:endParaRPr lang="en-US" altLang="zh-CN" dirty="0" smtClean="0"/>
          </a:p>
          <a:p>
            <a:r>
              <a:rPr lang="zh-CN" altLang="en-US" dirty="0" smtClean="0"/>
              <a:t>通过链接共享</a:t>
            </a:r>
            <a:endParaRPr lang="en-US" altLang="zh-CN" dirty="0" smtClean="0"/>
          </a:p>
          <a:p>
            <a:r>
              <a:rPr lang="zh-CN" altLang="en-US" dirty="0" smtClean="0"/>
              <a:t>通过发送链接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无手机客户端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手动上传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保存一段时间</a:t>
            </a:r>
            <a:endParaRPr lang="en-US" altLang="zh-CN" dirty="0" smtClean="0"/>
          </a:p>
          <a:p>
            <a:r>
              <a:rPr lang="zh-CN" altLang="en-US" dirty="0" smtClean="0"/>
              <a:t>超时删除、无下载删除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K65-http://www.k65.net/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zh-CN" altLang="en-US" dirty="0" smtClean="0"/>
              <a:t>免费不限，单文件大小不限</a:t>
            </a:r>
            <a:r>
              <a:rPr lang="en-US" altLang="zh-CN" dirty="0" smtClean="0"/>
              <a:t>(</a:t>
            </a:r>
            <a:r>
              <a:rPr lang="zh-CN" altLang="en-US" dirty="0" smtClean="0"/>
              <a:t>体验差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只保存</a:t>
            </a:r>
            <a:r>
              <a:rPr lang="en-US" altLang="zh-CN" dirty="0" smtClean="0"/>
              <a:t>30</a:t>
            </a:r>
            <a:r>
              <a:rPr lang="zh-CN" altLang="en-US" dirty="0" smtClean="0"/>
              <a:t>天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/>
              <a:t>永硕</a:t>
            </a:r>
            <a:r>
              <a:rPr lang="en-US" altLang="zh-CN" sz="3600" b="1" dirty="0" smtClean="0"/>
              <a:t>E</a:t>
            </a:r>
            <a:r>
              <a:rPr lang="zh-CN" altLang="en-US" sz="3600" b="1" dirty="0" smtClean="0"/>
              <a:t>盘</a:t>
            </a:r>
            <a:r>
              <a:rPr lang="en-US" altLang="zh-CN" sz="3600" b="1" dirty="0" smtClean="0"/>
              <a:t>-http://www.ys168.com/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80M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5M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无文家共享、发送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dirty="0" smtClean="0"/>
              <a:t>网易网盘</a:t>
            </a:r>
            <a:r>
              <a:rPr lang="en-US" altLang="zh-CN" sz="2800" b="1" dirty="0" smtClean="0"/>
              <a:t>-http://wp.163.com/wp/index.do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r>
              <a:rPr lang="zh-CN" altLang="en-US" dirty="0" smtClean="0"/>
              <a:t>跟邮箱绑定、大小跟邮箱相关，单文件</a:t>
            </a:r>
            <a:r>
              <a:rPr lang="en-US" altLang="zh-CN" dirty="0" smtClean="0"/>
              <a:t>50M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文件无共享、可发送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dirty="0" smtClean="0"/>
              <a:t>飞速网</a:t>
            </a:r>
            <a:r>
              <a:rPr lang="en-US" altLang="zh-CN" sz="2800" b="1" dirty="0" smtClean="0"/>
              <a:t>-http://www.rayfile.com/zh-cn/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zh-CN" altLang="en-US" dirty="0" smtClean="0"/>
              <a:t>免费不限，单文件大小不限</a:t>
            </a:r>
            <a:endParaRPr lang="en-US" altLang="zh-CN" dirty="0" smtClean="0"/>
          </a:p>
          <a:p>
            <a:r>
              <a:rPr lang="zh-CN" altLang="en-US" dirty="0" smtClean="0"/>
              <a:t>有客户端、有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dirty="0" smtClean="0"/>
              <a:t>新浪爱问</a:t>
            </a:r>
            <a:r>
              <a:rPr lang="en-US" altLang="zh-CN" sz="2800" b="1" dirty="0" smtClean="0"/>
              <a:t>-http://ishare.iask.sina.com.cn/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zh-CN" altLang="en-US" dirty="0" smtClean="0"/>
              <a:t>免费不限，单文件大小</a:t>
            </a:r>
            <a:r>
              <a:rPr lang="en-US" altLang="zh-CN" dirty="0" smtClean="0"/>
              <a:t>50M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全部都共享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趣盘</a:t>
            </a:r>
            <a:r>
              <a:rPr lang="en-US" altLang="zh-CN" b="1" dirty="0" smtClean="0"/>
              <a:t>-http://www.qupan.cc/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3G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100M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有</a:t>
            </a:r>
            <a:r>
              <a:rPr lang="en-US" altLang="zh-CN" dirty="0" smtClean="0"/>
              <a:t>30</a:t>
            </a:r>
            <a:r>
              <a:rPr lang="zh-CN" altLang="en-US" dirty="0" smtClean="0"/>
              <a:t>天限制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有个人二级域名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dirty="0" smtClean="0"/>
              <a:t>微软</a:t>
            </a:r>
            <a:r>
              <a:rPr lang="en-US" altLang="zh-CN" sz="2800" b="1" dirty="0" err="1" smtClean="0"/>
              <a:t>SkyDrive</a:t>
            </a:r>
            <a:r>
              <a:rPr lang="en-US" altLang="zh-CN" sz="2800" b="1" dirty="0" smtClean="0"/>
              <a:t>-http://skydrive.live.com/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25G</a:t>
            </a:r>
            <a:r>
              <a:rPr lang="zh-CN" altLang="en-US" dirty="0" smtClean="0"/>
              <a:t>免费，暂不收费，单文件大小</a:t>
            </a:r>
            <a:r>
              <a:rPr lang="en-US" altLang="zh-CN" dirty="0" smtClean="0"/>
              <a:t>50M</a:t>
            </a:r>
          </a:p>
          <a:p>
            <a:r>
              <a:rPr lang="zh-CN" altLang="en-US" dirty="0" smtClean="0"/>
              <a:t>无客户端</a:t>
            </a:r>
            <a:r>
              <a:rPr lang="en-US" altLang="zh-CN" dirty="0" smtClean="0"/>
              <a:t>(sync</a:t>
            </a:r>
            <a:r>
              <a:rPr lang="zh-CN" altLang="en-US" dirty="0" smtClean="0"/>
              <a:t>能否同步？</a:t>
            </a:r>
            <a:r>
              <a:rPr lang="en-US" altLang="zh-CN" dirty="0" smtClean="0"/>
              <a:t>)</a:t>
            </a:r>
            <a:r>
              <a:rPr lang="zh-CN" altLang="en-US" dirty="0" smtClean="0"/>
              <a:t>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smtClean="0"/>
              <a:t>G</a:t>
            </a:r>
            <a:r>
              <a:rPr lang="zh-CN" altLang="en-US" sz="3200" b="1" dirty="0" smtClean="0"/>
              <a:t>宝盘</a:t>
            </a:r>
            <a:r>
              <a:rPr lang="en-US" altLang="zh-CN" sz="3200" b="1" dirty="0" smtClean="0"/>
              <a:t>-http://www.gbaopan.com/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1G</a:t>
            </a:r>
            <a:r>
              <a:rPr lang="zh-CN" altLang="en-US" dirty="0" smtClean="0"/>
              <a:t>免费，更大收费，单文件大小</a:t>
            </a:r>
            <a:r>
              <a:rPr lang="en-US" altLang="zh-CN" dirty="0" smtClean="0"/>
              <a:t>10M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收费用户可下载他人文件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有个人二级域名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ORON-http://oron.com/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250G</a:t>
            </a:r>
            <a:r>
              <a:rPr lang="zh-CN" altLang="en-US" dirty="0" smtClean="0"/>
              <a:t>免费，更多收费，单文件大小</a:t>
            </a:r>
            <a:r>
              <a:rPr lang="en-US" altLang="zh-CN" dirty="0" smtClean="0"/>
              <a:t>1G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主要为了论坛、博客之类的附件服务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/>
              <a:t>盛大麦库</a:t>
            </a:r>
            <a:r>
              <a:rPr lang="en-US" altLang="zh-CN" sz="3600" b="1" dirty="0" smtClean="0"/>
              <a:t>-http://note.sdo.com/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500M</a:t>
            </a:r>
            <a:r>
              <a:rPr lang="zh-CN" altLang="en-US" dirty="0" smtClean="0"/>
              <a:t>免费，暂不收费，单文件大小未知</a:t>
            </a:r>
            <a:endParaRPr lang="en-US" altLang="zh-CN" dirty="0" smtClean="0"/>
          </a:p>
          <a:p>
            <a:r>
              <a:rPr lang="zh-CN" altLang="en-US" dirty="0" smtClean="0"/>
              <a:t>无客户端</a:t>
            </a:r>
            <a:r>
              <a:rPr lang="en-US" altLang="zh-CN" dirty="0" smtClean="0"/>
              <a:t>(</a:t>
            </a:r>
            <a:r>
              <a:rPr lang="zh-CN" altLang="en-US" dirty="0" smtClean="0"/>
              <a:t>还在开发阶段</a:t>
            </a:r>
            <a:r>
              <a:rPr lang="en-US" altLang="zh-CN" dirty="0" smtClean="0"/>
              <a:t>)</a:t>
            </a:r>
            <a:r>
              <a:rPr lang="zh-CN" altLang="en-US" dirty="0" smtClean="0"/>
              <a:t>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r>
              <a:rPr lang="en-US" altLang="zh-CN" dirty="0" smtClean="0"/>
              <a:t>(</a:t>
            </a:r>
            <a:r>
              <a:rPr lang="zh-CN" altLang="en-US" dirty="0" smtClean="0"/>
              <a:t>打算做成</a:t>
            </a:r>
            <a:r>
              <a:rPr lang="en-US" altLang="zh-CN" dirty="0" err="1" smtClean="0"/>
              <a:t>Evernote</a:t>
            </a:r>
            <a:r>
              <a:rPr lang="zh-CN" altLang="en-US" dirty="0" smtClean="0"/>
              <a:t>样子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可采纳控制方式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zh-CN" altLang="en-US" dirty="0" smtClean="0"/>
              <a:t>总大小控制</a:t>
            </a:r>
            <a:endParaRPr lang="en-US" altLang="zh-CN" dirty="0" smtClean="0"/>
          </a:p>
          <a:p>
            <a:r>
              <a:rPr lang="zh-CN" altLang="en-US" dirty="0" smtClean="0"/>
              <a:t>单文件大小控制</a:t>
            </a:r>
            <a:endParaRPr lang="en-US" altLang="zh-CN" dirty="0" smtClean="0"/>
          </a:p>
          <a:p>
            <a:r>
              <a:rPr lang="zh-CN" altLang="en-US" dirty="0" smtClean="0"/>
              <a:t>每天上传文件数量控制</a:t>
            </a:r>
            <a:endParaRPr lang="en-US" altLang="zh-CN" dirty="0" smtClean="0"/>
          </a:p>
          <a:p>
            <a:r>
              <a:rPr lang="zh-CN" altLang="en-US" dirty="0" smtClean="0"/>
              <a:t>每天上传文件大小控制</a:t>
            </a:r>
            <a:endParaRPr lang="en-US" altLang="zh-CN" dirty="0" smtClean="0"/>
          </a:p>
          <a:p>
            <a:r>
              <a:rPr lang="zh-CN" altLang="en-US" dirty="0" smtClean="0"/>
              <a:t>每天上传流量控制</a:t>
            </a:r>
            <a:endParaRPr lang="en-US" altLang="zh-CN" dirty="0" smtClean="0"/>
          </a:p>
          <a:p>
            <a:r>
              <a:rPr lang="zh-CN" altLang="en-US" dirty="0" smtClean="0"/>
              <a:t>每天下载文件数量控制</a:t>
            </a:r>
            <a:endParaRPr lang="en-US" altLang="zh-CN" dirty="0" smtClean="0"/>
          </a:p>
          <a:p>
            <a:r>
              <a:rPr lang="zh-CN" altLang="en-US" dirty="0" smtClean="0"/>
              <a:t>每天下载文件大小控制</a:t>
            </a:r>
            <a:endParaRPr lang="en-US" altLang="zh-CN" dirty="0" smtClean="0"/>
          </a:p>
          <a:p>
            <a:r>
              <a:rPr lang="zh-CN" altLang="en-US" dirty="0" smtClean="0"/>
              <a:t>每天下载流量控制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 smtClean="0"/>
              <a:t>搜狐</a:t>
            </a:r>
            <a:r>
              <a:rPr lang="en-US" altLang="zh-CN" sz="4000" b="1" dirty="0" smtClean="0"/>
              <a:t>U</a:t>
            </a:r>
            <a:r>
              <a:rPr lang="zh-CN" altLang="en-US" sz="4000" b="1" dirty="0" smtClean="0"/>
              <a:t>盘</a:t>
            </a:r>
            <a:r>
              <a:rPr lang="en-US" altLang="zh-CN" sz="4000" b="1" dirty="0" smtClean="0"/>
              <a:t>-http://u.sohu.com/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1GB</a:t>
            </a:r>
            <a:r>
              <a:rPr lang="zh-CN" altLang="en-US" dirty="0" smtClean="0"/>
              <a:t>免费，更大收费，单文件大小</a:t>
            </a:r>
            <a:r>
              <a:rPr lang="en-US" altLang="zh-CN" dirty="0" smtClean="0"/>
              <a:t>100M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非实时同步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文家共享、发送，文件保存</a:t>
            </a:r>
            <a:r>
              <a:rPr lang="en-US" altLang="zh-CN" dirty="0" smtClean="0"/>
              <a:t>15</a:t>
            </a:r>
            <a:r>
              <a:rPr lang="zh-CN" altLang="en-US" dirty="0" smtClean="0"/>
              <a:t>天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金山快盘</a:t>
            </a:r>
            <a:r>
              <a:rPr lang="en-US" altLang="zh-CN" b="1" dirty="0" smtClean="0"/>
              <a:t>-http://k.wps.cn/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1GB</a:t>
            </a:r>
            <a:r>
              <a:rPr lang="zh-CN" altLang="en-US" dirty="0" smtClean="0"/>
              <a:t>免费，暂不收费，单文件大小未知</a:t>
            </a:r>
            <a:endParaRPr lang="en-US" altLang="zh-CN" dirty="0" smtClean="0"/>
          </a:p>
          <a:p>
            <a:r>
              <a:rPr lang="zh-CN" altLang="en-US" dirty="0" smtClean="0"/>
              <a:t>有虚拟硬盘客户端、有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保留几个历史版本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/>
              <a:t>华为数据银行</a:t>
            </a:r>
            <a:r>
              <a:rPr lang="en-US" altLang="zh-CN" sz="3200" b="1" dirty="0" smtClean="0"/>
              <a:t>-http://www.dbank.com/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3GB</a:t>
            </a:r>
            <a:r>
              <a:rPr lang="zh-CN" altLang="en-US" dirty="0" smtClean="0"/>
              <a:t>免费，更大收费，单文件大小</a:t>
            </a:r>
            <a:r>
              <a:rPr lang="en-US" altLang="zh-CN" dirty="0" smtClean="0"/>
              <a:t>100M</a:t>
            </a:r>
          </a:p>
          <a:p>
            <a:r>
              <a:rPr lang="zh-CN" altLang="en-US" dirty="0" smtClean="0"/>
              <a:t>有客户端、有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有手机版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err="1" smtClean="0"/>
              <a:t>HotFile</a:t>
            </a:r>
            <a:r>
              <a:rPr lang="zh-CN" altLang="en-US" sz="3200" b="1" dirty="0" smtClean="0"/>
              <a:t>－</a:t>
            </a:r>
            <a:r>
              <a:rPr lang="en-US" altLang="zh-CN" sz="3200" b="1" dirty="0" smtClean="0"/>
              <a:t>http://www.hotfile.com/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zh-CN" altLang="en-US" dirty="0" smtClean="0"/>
              <a:t>基本都要收费</a:t>
            </a:r>
            <a:endParaRPr lang="en-US" altLang="zh-CN" dirty="0" smtClean="0"/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非实时同步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 err="1" smtClean="0"/>
              <a:t>OpenDrive</a:t>
            </a:r>
            <a:r>
              <a:rPr lang="en-US" altLang="zh-CN" sz="2800" b="1" dirty="0" smtClean="0"/>
              <a:t>-http://www.opendrive.com/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5GB</a:t>
            </a:r>
            <a:r>
              <a:rPr lang="zh-CN" altLang="en-US" dirty="0" smtClean="0"/>
              <a:t>免费，更大收费，单文件大小未知</a:t>
            </a:r>
            <a:endParaRPr lang="en-US" altLang="zh-CN" dirty="0" smtClean="0"/>
          </a:p>
          <a:p>
            <a:r>
              <a:rPr lang="zh-CN" altLang="en-US" dirty="0" smtClean="0"/>
              <a:t>有虚拟磁盘和虚拟桌面客户端、有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en-US" altLang="zh-CN" dirty="0" smtClean="0"/>
              <a:t>SSL</a:t>
            </a:r>
            <a:r>
              <a:rPr lang="zh-CN" altLang="en-US" dirty="0" smtClean="0"/>
              <a:t>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err="1" smtClean="0"/>
              <a:t>WuaLa</a:t>
            </a:r>
            <a:r>
              <a:rPr lang="en-US" altLang="zh-CN" sz="3200" b="1" dirty="0" smtClean="0"/>
              <a:t>-http://www.wuala.com/zh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1GB</a:t>
            </a:r>
            <a:r>
              <a:rPr lang="zh-CN" altLang="en-US" dirty="0" smtClean="0"/>
              <a:t>免费，更大收费，单文件大小未知</a:t>
            </a:r>
            <a:endParaRPr lang="en-US" altLang="zh-CN" dirty="0" smtClean="0"/>
          </a:p>
          <a:p>
            <a:r>
              <a:rPr lang="zh-CN" altLang="en-US" dirty="0" smtClean="0"/>
              <a:t>有客户端、无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方式（开源）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指定时间间隔自动同步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</a:t>
            </a:r>
            <a:r>
              <a:rPr lang="en-US" altLang="zh-CN" dirty="0" smtClean="0"/>
              <a:t>AES</a:t>
            </a:r>
            <a:r>
              <a:rPr lang="zh-CN" altLang="en-US" dirty="0" smtClean="0"/>
              <a:t>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dirty="0" smtClean="0"/>
              <a:t>华硕存储</a:t>
            </a:r>
            <a:r>
              <a:rPr lang="en-US" altLang="zh-CN" sz="2800" b="1" dirty="0" smtClean="0"/>
              <a:t>-http://www.asuswebstorage.com/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/>
          <a:lstStyle/>
          <a:p>
            <a:r>
              <a:rPr lang="en-US" altLang="zh-CN" dirty="0" smtClean="0"/>
              <a:t>1GB</a:t>
            </a:r>
            <a:r>
              <a:rPr lang="zh-CN" altLang="en-US" dirty="0" smtClean="0"/>
              <a:t>免费，更大收费，单文件大小未知</a:t>
            </a:r>
            <a:endParaRPr lang="en-US" altLang="zh-CN" dirty="0" smtClean="0"/>
          </a:p>
          <a:p>
            <a:r>
              <a:rPr lang="zh-CN" altLang="en-US" dirty="0" smtClean="0"/>
              <a:t>有客户端、无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Android)</a:t>
            </a:r>
          </a:p>
          <a:p>
            <a:r>
              <a:rPr lang="zh-CN" altLang="en-US" dirty="0" smtClean="0"/>
              <a:t>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保留</a:t>
            </a:r>
            <a:r>
              <a:rPr lang="en-US" altLang="zh-CN" dirty="0" smtClean="0"/>
              <a:t>20</a:t>
            </a:r>
            <a:r>
              <a:rPr lang="zh-CN" altLang="en-US" dirty="0" smtClean="0"/>
              <a:t>个历史版本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</a:t>
            </a:r>
            <a:r>
              <a:rPr lang="en-US" altLang="zh-CN" dirty="0" smtClean="0"/>
              <a:t>AES</a:t>
            </a:r>
            <a:r>
              <a:rPr lang="zh-CN" altLang="en-US" dirty="0" smtClean="0"/>
              <a:t>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/>
              <a:t>易盘</a:t>
            </a:r>
            <a:r>
              <a:rPr lang="en-US" altLang="zh-CN" sz="3600" b="1" dirty="0" smtClean="0"/>
              <a:t>-http://www.163pan.com/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3GB</a:t>
            </a:r>
            <a:r>
              <a:rPr lang="zh-CN" altLang="en-US" dirty="0" smtClean="0"/>
              <a:t>空间，有积分规则，必须</a:t>
            </a:r>
            <a:r>
              <a:rPr lang="en-US" altLang="zh-CN" dirty="0" smtClean="0"/>
              <a:t>3</a:t>
            </a:r>
            <a:r>
              <a:rPr lang="zh-CN" altLang="en-US" dirty="0" smtClean="0"/>
              <a:t>月登录一次</a:t>
            </a:r>
            <a:endParaRPr lang="en-US" altLang="zh-CN" dirty="0" smtClean="0"/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历史版本未知</a:t>
            </a:r>
            <a:endParaRPr lang="en-US" altLang="zh-CN" dirty="0" smtClean="0"/>
          </a:p>
          <a:p>
            <a:r>
              <a:rPr lang="zh-CN" altLang="en-US" dirty="0" smtClean="0"/>
              <a:t>无加密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b="1" dirty="0" err="1" smtClean="0"/>
              <a:t>SugarSync</a:t>
            </a:r>
            <a:r>
              <a:rPr lang="zh-CN" altLang="en-US" sz="1800" b="1" dirty="0" smtClean="0"/>
              <a:t>－</a:t>
            </a:r>
            <a:r>
              <a:rPr lang="en-US" altLang="zh-CN" sz="1800" b="1" dirty="0" smtClean="0"/>
              <a:t>https://www.sugarsync.com/locale/zh/index.html</a:t>
            </a:r>
            <a:endParaRPr lang="zh-CN" altLang="en-US" sz="1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2GB</a:t>
            </a:r>
            <a:r>
              <a:rPr lang="zh-CN" altLang="en-US" dirty="0" smtClean="0"/>
              <a:t>免费，更大收费，单文件大小不限</a:t>
            </a:r>
            <a:endParaRPr lang="en-US" altLang="zh-CN" dirty="0" smtClean="0"/>
          </a:p>
          <a:p>
            <a:r>
              <a:rPr lang="zh-CN" altLang="en-US" dirty="0" smtClean="0"/>
              <a:t>有客户端、有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有手机版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保留</a:t>
            </a:r>
            <a:r>
              <a:rPr lang="en-US" altLang="zh-CN" dirty="0" smtClean="0"/>
              <a:t>5</a:t>
            </a:r>
            <a:r>
              <a:rPr lang="zh-CN" altLang="en-US" dirty="0" smtClean="0"/>
              <a:t>个历史版本</a:t>
            </a:r>
            <a:endParaRPr lang="en-US" altLang="zh-CN" dirty="0" smtClean="0"/>
          </a:p>
          <a:p>
            <a:r>
              <a:rPr lang="en-US" altLang="zh-CN" dirty="0" smtClean="0"/>
              <a:t>SSL</a:t>
            </a:r>
            <a:r>
              <a:rPr lang="zh-CN" altLang="en-US" dirty="0" smtClean="0"/>
              <a:t>传输、</a:t>
            </a:r>
            <a:r>
              <a:rPr lang="en-US" altLang="zh-CN" dirty="0" smtClean="0"/>
              <a:t>128-bit AES</a:t>
            </a:r>
            <a:r>
              <a:rPr lang="zh-CN" altLang="en-US" dirty="0" smtClean="0"/>
              <a:t>加密保存</a:t>
            </a:r>
            <a:endParaRPr lang="en-US" altLang="zh-CN" dirty="0" smtClean="0"/>
          </a:p>
          <a:p>
            <a:r>
              <a:rPr lang="zh-CN" altLang="en-US" dirty="0" smtClean="0"/>
              <a:t>商业版具有管理员控制、更多空间及功能</a:t>
            </a:r>
            <a:endParaRPr lang="en-US" altLang="zh-CN" dirty="0" smtClean="0"/>
          </a:p>
          <a:p>
            <a:r>
              <a:rPr lang="zh-CN" altLang="en-US" dirty="0" smtClean="0"/>
              <a:t>有个人二级域名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 dirty="0" err="1" smtClean="0"/>
              <a:t>MegaUpload</a:t>
            </a:r>
            <a:r>
              <a:rPr lang="zh-CN" altLang="en-US" sz="2800" b="1" dirty="0" smtClean="0"/>
              <a:t>－</a:t>
            </a:r>
            <a:r>
              <a:rPr lang="en-US" altLang="zh-CN" sz="2800" b="1" dirty="0" smtClean="0"/>
              <a:t>http://www.megaupload.com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200GB</a:t>
            </a:r>
            <a:r>
              <a:rPr lang="zh-CN" altLang="en-US" dirty="0" smtClean="0"/>
              <a:t>免费，更大收费，免费单文件</a:t>
            </a:r>
            <a:r>
              <a:rPr lang="en-US" altLang="zh-CN" dirty="0" smtClean="0"/>
              <a:t>2gb</a:t>
            </a:r>
          </a:p>
          <a:p>
            <a:r>
              <a:rPr lang="zh-CN" altLang="en-US" dirty="0" smtClean="0"/>
              <a:t>有客户端、有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非实时同步</a:t>
            </a:r>
            <a:endParaRPr lang="en-US" altLang="zh-CN" dirty="0" smtClean="0"/>
          </a:p>
          <a:p>
            <a:r>
              <a:rPr lang="zh-CN" altLang="en-US" dirty="0" smtClean="0"/>
              <a:t>无文家共享、发送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</a:t>
            </a:r>
            <a:endParaRPr lang="en-US" altLang="zh-CN" dirty="0" smtClean="0"/>
          </a:p>
          <a:p>
            <a:r>
              <a:rPr lang="zh-CN" altLang="en-US" dirty="0" smtClean="0"/>
              <a:t>会员具有更多空间及功能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比较好的产品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 err="1" smtClean="0"/>
              <a:t>DropBox</a:t>
            </a:r>
            <a:endParaRPr lang="en-US" altLang="zh-CN" dirty="0" smtClean="0"/>
          </a:p>
          <a:p>
            <a:r>
              <a:rPr lang="en-US" altLang="zh-CN" dirty="0" err="1" smtClean="0"/>
              <a:t>SugarSync</a:t>
            </a:r>
            <a:endParaRPr lang="en-US" altLang="zh-CN" dirty="0" smtClean="0"/>
          </a:p>
          <a:p>
            <a:r>
              <a:rPr lang="zh-CN" altLang="en-US" dirty="0" smtClean="0"/>
              <a:t>数据银行</a:t>
            </a:r>
            <a:endParaRPr lang="en-US" altLang="zh-CN" dirty="0" smtClean="0"/>
          </a:p>
          <a:p>
            <a:r>
              <a:rPr lang="en-US" altLang="zh-CN" dirty="0" smtClean="0"/>
              <a:t>115</a:t>
            </a:r>
            <a:r>
              <a:rPr lang="zh-CN" altLang="en-US" dirty="0" smtClean="0"/>
              <a:t>网络</a:t>
            </a:r>
            <a:r>
              <a:rPr lang="en-US" altLang="zh-CN" dirty="0" smtClean="0"/>
              <a:t>U</a:t>
            </a:r>
            <a:r>
              <a:rPr lang="zh-CN" altLang="en-US" dirty="0" smtClean="0"/>
              <a:t>盘</a:t>
            </a:r>
            <a:endParaRPr lang="en-US" altLang="zh-CN" dirty="0" smtClean="0"/>
          </a:p>
          <a:p>
            <a:r>
              <a:rPr lang="zh-CN" altLang="en-US" dirty="0" smtClean="0"/>
              <a:t>飞速网</a:t>
            </a:r>
            <a:endParaRPr lang="en-US" altLang="zh-CN" dirty="0" smtClean="0"/>
          </a:p>
          <a:p>
            <a:r>
              <a:rPr lang="en-US" altLang="zh-CN" dirty="0" err="1" smtClean="0"/>
              <a:t>SkyDrive</a:t>
            </a:r>
            <a:endParaRPr lang="en-US" altLang="zh-CN" dirty="0" smtClean="0"/>
          </a:p>
          <a:p>
            <a:r>
              <a:rPr lang="en-US" altLang="zh-CN" dirty="0" err="1" smtClean="0"/>
              <a:t>OpenDrive</a:t>
            </a:r>
            <a:endParaRPr lang="en-US" altLang="zh-CN" dirty="0" smtClean="0"/>
          </a:p>
          <a:p>
            <a:r>
              <a:rPr lang="en-US" altLang="zh-CN" dirty="0" err="1" smtClean="0"/>
              <a:t>MegaUpload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CN" altLang="en-US" dirty="0" smtClean="0"/>
              <a:t>电信</a:t>
            </a:r>
            <a:r>
              <a:rPr lang="en-US" altLang="zh-CN" dirty="0" smtClean="0"/>
              <a:t>e</a:t>
            </a:r>
            <a:r>
              <a:rPr lang="zh-CN" altLang="en-US" dirty="0" smtClean="0"/>
              <a:t>云</a:t>
            </a:r>
            <a:endParaRPr lang="en-US" altLang="zh-CN" dirty="0" smtClean="0"/>
          </a:p>
          <a:p>
            <a:r>
              <a:rPr lang="en-US" altLang="zh-CN" dirty="0" err="1" smtClean="0"/>
              <a:t>EverNote</a:t>
            </a:r>
            <a:endParaRPr lang="zh-CN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/>
              <a:t>电信</a:t>
            </a:r>
            <a:r>
              <a:rPr lang="en-US" altLang="zh-CN" sz="3600" b="1" dirty="0" smtClean="0"/>
              <a:t>e</a:t>
            </a:r>
            <a:r>
              <a:rPr lang="zh-CN" altLang="en-US" sz="3600" b="1" dirty="0" smtClean="0"/>
              <a:t>云</a:t>
            </a:r>
            <a:r>
              <a:rPr lang="en-US" altLang="zh-CN" sz="3600" b="1" dirty="0" smtClean="0"/>
              <a:t>-http://www.51eyun.com/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r>
              <a:rPr lang="en-US" altLang="zh-CN" dirty="0" smtClean="0"/>
              <a:t>2GB</a:t>
            </a:r>
            <a:r>
              <a:rPr lang="zh-CN" altLang="en-US" dirty="0" smtClean="0"/>
              <a:t>免费，更大收费，单文件大小不限</a:t>
            </a:r>
            <a:endParaRPr lang="en-US" altLang="zh-CN" dirty="0" smtClean="0"/>
          </a:p>
          <a:p>
            <a:r>
              <a:rPr lang="zh-CN" altLang="en-US" dirty="0" smtClean="0"/>
              <a:t>有客户端、无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实时同步</a:t>
            </a:r>
            <a:endParaRPr lang="en-US" altLang="zh-CN" dirty="0" smtClean="0"/>
          </a:p>
          <a:p>
            <a:r>
              <a:rPr lang="zh-CN" altLang="en-US" dirty="0" smtClean="0"/>
              <a:t>无文家共享、发送</a:t>
            </a:r>
            <a:endParaRPr lang="en-US" altLang="zh-CN" dirty="0" smtClean="0"/>
          </a:p>
          <a:p>
            <a:r>
              <a:rPr lang="zh-CN" altLang="en-US" dirty="0" smtClean="0"/>
              <a:t>保留所有历史版本</a:t>
            </a:r>
            <a:endParaRPr lang="en-US" altLang="zh-CN" dirty="0" smtClean="0"/>
          </a:p>
          <a:p>
            <a:r>
              <a:rPr lang="en-US" altLang="zh-CN" dirty="0" smtClean="0"/>
              <a:t>SSL</a:t>
            </a:r>
            <a:r>
              <a:rPr lang="zh-CN" altLang="en-US" dirty="0" smtClean="0"/>
              <a:t>传输、</a:t>
            </a:r>
            <a:r>
              <a:rPr lang="en-US" altLang="zh-CN" dirty="0" smtClean="0"/>
              <a:t>256-bit</a:t>
            </a:r>
            <a:r>
              <a:rPr lang="zh-CN" altLang="en-US" dirty="0" smtClean="0"/>
              <a:t>加密保存</a:t>
            </a:r>
            <a:endParaRPr lang="en-US" altLang="zh-CN" dirty="0" smtClean="0"/>
          </a:p>
          <a:p>
            <a:r>
              <a:rPr lang="zh-CN" altLang="en-US" dirty="0" smtClean="0"/>
              <a:t>商业版具有管理员控制、更多空间及功能</a:t>
            </a:r>
            <a:endParaRPr lang="en-US" altLang="zh-CN" dirty="0" smtClean="0"/>
          </a:p>
          <a:p>
            <a:r>
              <a:rPr lang="zh-CN" altLang="en-US" dirty="0" smtClean="0"/>
              <a:t>无个人二</a:t>
            </a:r>
            <a:r>
              <a:rPr lang="zh-CN" altLang="en-US" smtClean="0"/>
              <a:t>级域名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496"/>
            <a:ext cx="9144000" cy="1015663"/>
          </a:xfrm>
          <a:prstGeom prst="rect">
            <a:avLst/>
          </a:prstGeom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!</a:t>
            </a:r>
            <a:endParaRPr lang="zh-CN" altLang="en-US" sz="6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/>
              <a:t>纳米盘</a:t>
            </a:r>
            <a:r>
              <a:rPr lang="en-US" altLang="zh-CN" sz="3600" b="1" dirty="0" smtClean="0"/>
              <a:t>-http://www.namipan.com/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zh-CN" altLang="en-US" dirty="0" smtClean="0"/>
              <a:t>免费不限，更多需积分，单文件大小未知</a:t>
            </a:r>
            <a:endParaRPr lang="en-US" altLang="zh-CN" dirty="0" smtClean="0"/>
          </a:p>
          <a:p>
            <a:r>
              <a:rPr lang="zh-CN" altLang="en-US" dirty="0" smtClean="0"/>
              <a:t>有客户端、有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(7</a:t>
            </a:r>
            <a:r>
              <a:rPr lang="zh-CN" altLang="en-US" dirty="0" smtClean="0"/>
              <a:t>天无下载删除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zh-CN" altLang="en-US" sz="4000" b="1" dirty="0" smtClean="0"/>
              <a:t>魔方网</a:t>
            </a:r>
            <a:r>
              <a:rPr lang="en-US" altLang="zh-CN" sz="4000" b="1" dirty="0" smtClean="0"/>
              <a:t>-http://file.mofile.com/</a:t>
            </a:r>
            <a:r>
              <a:rPr lang="zh-CN" altLang="en-US" b="1" dirty="0" smtClean="0"/>
              <a:t/>
            </a:r>
            <a:br>
              <a:rPr lang="zh-CN" altLang="en-US" b="1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r>
              <a:rPr lang="zh-CN" altLang="en-US" dirty="0" smtClean="0"/>
              <a:t>免费不限，单文件大小不限</a:t>
            </a:r>
            <a:endParaRPr lang="en-US" altLang="zh-CN" dirty="0" smtClean="0"/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(60</a:t>
            </a:r>
            <a:r>
              <a:rPr lang="zh-CN" altLang="en-US" dirty="0" smtClean="0"/>
              <a:t>天无下载删除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dirty="0" smtClean="0"/>
              <a:t>163</a:t>
            </a:r>
            <a:r>
              <a:rPr lang="zh-CN" altLang="en-US" sz="3200" b="1" dirty="0" smtClean="0"/>
              <a:t>网盘</a:t>
            </a:r>
            <a:r>
              <a:rPr lang="en-US" altLang="zh-CN" sz="3200" b="1" dirty="0" smtClean="0"/>
              <a:t>-http://www.163disk.com/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300M</a:t>
            </a:r>
            <a:r>
              <a:rPr lang="zh-CN" altLang="en-US" dirty="0" smtClean="0"/>
              <a:t>免费，更多需积分，单文件大小未知</a:t>
            </a:r>
            <a:endParaRPr lang="en-US" altLang="zh-CN" dirty="0" smtClean="0"/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 smtClean="0"/>
              <a:t>QQ</a:t>
            </a:r>
            <a:r>
              <a:rPr lang="zh-CN" altLang="en-US" sz="3600" b="1" dirty="0" smtClean="0"/>
              <a:t>网络硬盘</a:t>
            </a:r>
            <a:r>
              <a:rPr lang="en-US" altLang="zh-CN" sz="3600" b="1" dirty="0" smtClean="0"/>
              <a:t>-http://disk.qq.com/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r>
              <a:rPr lang="en-US" altLang="zh-CN" dirty="0" smtClean="0"/>
              <a:t>16M</a:t>
            </a:r>
            <a:r>
              <a:rPr lang="zh-CN" altLang="en-US" dirty="0" smtClean="0"/>
              <a:t>免费，更多收费，单文件大小未知</a:t>
            </a:r>
            <a:endParaRPr lang="en-US" altLang="zh-CN" dirty="0" smtClean="0"/>
          </a:p>
          <a:p>
            <a:r>
              <a:rPr lang="zh-CN" altLang="en-US" dirty="0" smtClean="0"/>
              <a:t>有</a:t>
            </a:r>
            <a:r>
              <a:rPr lang="en-US" altLang="zh-CN" dirty="0" err="1" smtClean="0"/>
              <a:t>qq</a:t>
            </a:r>
            <a:r>
              <a:rPr lang="zh-CN" altLang="en-US" dirty="0" smtClean="0"/>
              <a:t>客户端、无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无文家共享、发送</a:t>
            </a:r>
            <a:endParaRPr lang="en-US" altLang="zh-CN" dirty="0" smtClean="0"/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1" dirty="0" smtClean="0"/>
              <a:t>雨林木风</a:t>
            </a:r>
            <a:r>
              <a:rPr lang="en-US" altLang="zh-CN" sz="2800" b="1" dirty="0" smtClean="0"/>
              <a:t>115</a:t>
            </a:r>
            <a:r>
              <a:rPr lang="zh-CN" altLang="en-US" sz="2800" b="1" dirty="0" smtClean="0"/>
              <a:t>网路</a:t>
            </a:r>
            <a:r>
              <a:rPr lang="en-US" altLang="zh-CN" sz="2800" b="1" dirty="0" smtClean="0"/>
              <a:t>U</a:t>
            </a:r>
            <a:r>
              <a:rPr lang="zh-CN" altLang="en-US" sz="2800" b="1" dirty="0" smtClean="0"/>
              <a:t>盘</a:t>
            </a:r>
            <a:r>
              <a:rPr lang="en-US" altLang="zh-CN" sz="2800" b="1" dirty="0" smtClean="0"/>
              <a:t>-http://u.115.com/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/>
          <a:lstStyle/>
          <a:p>
            <a:r>
              <a:rPr lang="en-US" altLang="zh-CN" dirty="0" smtClean="0"/>
              <a:t>3G</a:t>
            </a:r>
            <a:r>
              <a:rPr lang="zh-CN" altLang="en-US" dirty="0" smtClean="0"/>
              <a:t>免费，不收费，可积分，单文件大小</a:t>
            </a:r>
            <a:r>
              <a:rPr lang="en-US" altLang="zh-CN" dirty="0" smtClean="0"/>
              <a:t>1G</a:t>
            </a:r>
          </a:p>
          <a:p>
            <a:r>
              <a:rPr lang="zh-CN" altLang="en-US" dirty="0" smtClean="0"/>
              <a:t>无客户端、有</a:t>
            </a:r>
            <a:r>
              <a:rPr lang="en-US" altLang="zh-CN" dirty="0" smtClean="0"/>
              <a:t>B/S</a:t>
            </a:r>
            <a:r>
              <a:rPr lang="zh-CN" altLang="en-US" dirty="0" smtClean="0"/>
              <a:t>方式</a:t>
            </a:r>
            <a:endParaRPr lang="en-US" altLang="zh-CN" dirty="0" smtClean="0"/>
          </a:p>
          <a:p>
            <a:r>
              <a:rPr lang="zh-CN" altLang="en-US" dirty="0" smtClean="0"/>
              <a:t>无手机版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WinM,iPhone</a:t>
            </a:r>
            <a:r>
              <a:rPr lang="en-US" altLang="zh-CN" dirty="0" smtClean="0"/>
              <a:t>,</a:t>
            </a:r>
            <a:r>
              <a:rPr lang="zh-CN" altLang="en-US" dirty="0" smtClean="0"/>
              <a:t>黑莓</a:t>
            </a:r>
            <a:r>
              <a:rPr lang="en-US" altLang="zh-CN" dirty="0" smtClean="0"/>
              <a:t>,Android,</a:t>
            </a:r>
            <a:r>
              <a:rPr lang="zh-CN" altLang="en-US" dirty="0" smtClean="0"/>
              <a:t>赛班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无实时同步</a:t>
            </a:r>
            <a:endParaRPr lang="en-US" altLang="zh-CN" dirty="0" smtClean="0"/>
          </a:p>
          <a:p>
            <a:r>
              <a:rPr lang="zh-CN" altLang="en-US" dirty="0" smtClean="0"/>
              <a:t>文家共享、发送</a:t>
            </a:r>
            <a:r>
              <a:rPr lang="en-US" altLang="zh-CN" dirty="0" smtClean="0"/>
              <a:t>(</a:t>
            </a:r>
            <a:r>
              <a:rPr lang="zh-CN" altLang="en-US" dirty="0" smtClean="0"/>
              <a:t>另有</a:t>
            </a:r>
            <a:r>
              <a:rPr lang="en-US" altLang="zh-CN" dirty="0" smtClean="0"/>
              <a:t>5G</a:t>
            </a:r>
            <a:r>
              <a:rPr lang="zh-CN" altLang="en-US" dirty="0" smtClean="0"/>
              <a:t>临时空间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不保留历史版本</a:t>
            </a:r>
            <a:endParaRPr lang="en-US" altLang="zh-CN" dirty="0" smtClean="0"/>
          </a:p>
          <a:p>
            <a:r>
              <a:rPr lang="zh-CN" altLang="en-US" dirty="0" smtClean="0"/>
              <a:t>非加密传输、非加密保存</a:t>
            </a:r>
            <a:endParaRPr lang="en-US" altLang="zh-CN" dirty="0" smtClean="0"/>
          </a:p>
          <a:p>
            <a:r>
              <a:rPr lang="zh-CN" altLang="en-US" dirty="0" smtClean="0"/>
              <a:t>无商业版</a:t>
            </a:r>
            <a:endParaRPr lang="en-US" altLang="zh-CN" dirty="0" smtClean="0"/>
          </a:p>
          <a:p>
            <a:r>
              <a:rPr lang="zh-CN" altLang="en-US" dirty="0" smtClean="0"/>
              <a:t>无个人二级域名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157257981</TotalTime>
  <Pages>0</Pages>
  <Words>2519</Words>
  <Characters>0</Characters>
  <Application>Microsoft Office PowerPoint</Application>
  <DocSecurity>0</DocSecurity>
  <PresentationFormat>全屏显示(4:3)</PresentationFormat>
  <Lines>0</Lines>
  <Paragraphs>407</Paragraphs>
  <Slides>41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7" baseType="lpstr">
      <vt:lpstr>华文新魏</vt:lpstr>
      <vt:lpstr>宋体</vt:lpstr>
      <vt:lpstr>Arial</vt:lpstr>
      <vt:lpstr>Bookman Old Style</vt:lpstr>
      <vt:lpstr>Gill Sans MT</vt:lpstr>
      <vt:lpstr>默认设计模板</vt:lpstr>
      <vt:lpstr>PowerPoint 演示文稿</vt:lpstr>
      <vt:lpstr>一些对比</vt:lpstr>
      <vt:lpstr>可采纳控制方式</vt:lpstr>
      <vt:lpstr>比较好的产品</vt:lpstr>
      <vt:lpstr>纳米盘-http://www.namipan.com/</vt:lpstr>
      <vt:lpstr> 魔方网-http://file.mofile.com/ </vt:lpstr>
      <vt:lpstr>163网盘-http://www.163disk.com/</vt:lpstr>
      <vt:lpstr>QQ网络硬盘-http://disk.qq.com/</vt:lpstr>
      <vt:lpstr>雨林木风115网路U盘-http://u.115.com/</vt:lpstr>
      <vt:lpstr>800免费网络硬盘-http://www.800disk.com/</vt:lpstr>
      <vt:lpstr>联想网盘-http://www.lenovodata.com/</vt:lpstr>
      <vt:lpstr>400免费网络硬盘-http://www.400disk.com/</vt:lpstr>
      <vt:lpstr>威盘-http://www.vdisk.cn/</vt:lpstr>
      <vt:lpstr>BRSbox-http://www.brsbox.com/</vt:lpstr>
      <vt:lpstr>3A网络硬盘-http://www.3adisk.com/</vt:lpstr>
      <vt:lpstr>猪八戒-http://g.zhubajie.com/</vt:lpstr>
      <vt:lpstr>重庆电信-http://mydisk.online.cq.cn/</vt:lpstr>
      <vt:lpstr>阿里网盘-http://www.alidisk.com/</vt:lpstr>
      <vt:lpstr>1001M企业盘-http://www.1001m.net/</vt:lpstr>
      <vt:lpstr>K65-http://www.k65.net/</vt:lpstr>
      <vt:lpstr>永硕E盘-http://www.ys168.com/</vt:lpstr>
      <vt:lpstr>网易网盘-http://wp.163.com/wp/index.do</vt:lpstr>
      <vt:lpstr>飞速网-http://www.rayfile.com/zh-cn/</vt:lpstr>
      <vt:lpstr>新浪爱问-http://ishare.iask.sina.com.cn/</vt:lpstr>
      <vt:lpstr>趣盘-http://www.qupan.cc/</vt:lpstr>
      <vt:lpstr>微软SkyDrive-http://skydrive.live.com/</vt:lpstr>
      <vt:lpstr>G宝盘-http://www.gbaopan.com/</vt:lpstr>
      <vt:lpstr>ORON-http://oron.com/</vt:lpstr>
      <vt:lpstr>盛大麦库-http://note.sdo.com/</vt:lpstr>
      <vt:lpstr>搜狐U盘-http://u.sohu.com/</vt:lpstr>
      <vt:lpstr>金山快盘-http://k.wps.cn/</vt:lpstr>
      <vt:lpstr>华为数据银行-http://www.dbank.com/</vt:lpstr>
      <vt:lpstr>HotFile－http://www.hotfile.com/</vt:lpstr>
      <vt:lpstr>OpenDrive-http://www.opendrive.com/</vt:lpstr>
      <vt:lpstr>WuaLa-http://www.wuala.com/zh</vt:lpstr>
      <vt:lpstr>华硕存储-http://www.asuswebstorage.com/</vt:lpstr>
      <vt:lpstr>易盘-http://www.163pan.com/</vt:lpstr>
      <vt:lpstr>SugarSync－https://www.sugarsync.com/locale/zh/index.html</vt:lpstr>
      <vt:lpstr>MegaUpload－http://www.megaupload.com</vt:lpstr>
      <vt:lpstr>电信e云-http://www.51eyun.com/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subject/>
  <dc:creator>Borqs</dc:creator>
  <cp:keywords/>
  <dc:description/>
  <cp:lastModifiedBy>Max Shu</cp:lastModifiedBy>
  <cp:revision>186</cp:revision>
  <cp:lastPrinted>1899-12-30T00:00:00Z</cp:lastPrinted>
  <dcterms:created xsi:type="dcterms:W3CDTF">2009-10-13T16:56:27Z</dcterms:created>
  <dcterms:modified xsi:type="dcterms:W3CDTF">2018-03-21T03:33:04Z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2052-6.5.0.1966</vt:lpwstr>
  </property>
</Properties>
</file>